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0" r:id="rId2"/>
  </p:sldIdLst>
  <p:sldSz cx="10287000" cy="10287000"/>
  <p:notesSz cx="6858000" cy="9144000"/>
  <p:embeddedFontLst>
    <p:embeddedFont>
      <p:font typeface="Basier Circle Medium" panose="00000600000000000000" pitchFamily="50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 Design" userId="9e20f1a22ebfd0f6" providerId="LiveId" clId="{F7E5F59F-39D6-4CB0-A1E5-2AE805FC68DA}"/>
    <pc:docChg chg="delSld">
      <pc:chgData name="Cath Design" userId="9e20f1a22ebfd0f6" providerId="LiveId" clId="{F7E5F59F-39D6-4CB0-A1E5-2AE805FC68DA}" dt="2025-11-18T13:39:02.685" v="1" actId="47"/>
      <pc:docMkLst>
        <pc:docMk/>
      </pc:docMkLst>
      <pc:sldChg chg="del">
        <pc:chgData name="Cath Design" userId="9e20f1a22ebfd0f6" providerId="LiveId" clId="{F7E5F59F-39D6-4CB0-A1E5-2AE805FC68DA}" dt="2025-11-18T13:39:01.010" v="0" actId="47"/>
        <pc:sldMkLst>
          <pc:docMk/>
          <pc:sldMk cId="1280441156" sldId="256"/>
        </pc:sldMkLst>
      </pc:sldChg>
      <pc:sldChg chg="del">
        <pc:chgData name="Cath Design" userId="9e20f1a22ebfd0f6" providerId="LiveId" clId="{F7E5F59F-39D6-4CB0-A1E5-2AE805FC68DA}" dt="2025-11-18T13:39:01.010" v="0" actId="47"/>
        <pc:sldMkLst>
          <pc:docMk/>
          <pc:sldMk cId="2268906039" sldId="257"/>
        </pc:sldMkLst>
      </pc:sldChg>
      <pc:sldChg chg="del">
        <pc:chgData name="Cath Design" userId="9e20f1a22ebfd0f6" providerId="LiveId" clId="{F7E5F59F-39D6-4CB0-A1E5-2AE805FC68DA}" dt="2025-11-18T13:39:01.010" v="0" actId="47"/>
        <pc:sldMkLst>
          <pc:docMk/>
          <pc:sldMk cId="3896881089" sldId="258"/>
        </pc:sldMkLst>
      </pc:sldChg>
      <pc:sldChg chg="del">
        <pc:chgData name="Cath Design" userId="9e20f1a22ebfd0f6" providerId="LiveId" clId="{F7E5F59F-39D6-4CB0-A1E5-2AE805FC68DA}" dt="2025-11-18T13:39:01.010" v="0" actId="47"/>
        <pc:sldMkLst>
          <pc:docMk/>
          <pc:sldMk cId="2794880345" sldId="259"/>
        </pc:sldMkLst>
      </pc:sldChg>
      <pc:sldChg chg="del">
        <pc:chgData name="Cath Design" userId="9e20f1a22ebfd0f6" providerId="LiveId" clId="{F7E5F59F-39D6-4CB0-A1E5-2AE805FC68DA}" dt="2025-11-18T13:39:02.685" v="1" actId="47"/>
        <pc:sldMkLst>
          <pc:docMk/>
          <pc:sldMk cId="128346014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BA690D-C4CC-F939-665F-E0D12ACC8EF4}"/>
              </a:ext>
            </a:extLst>
          </p:cNvPr>
          <p:cNvSpPr/>
          <p:nvPr/>
        </p:nvSpPr>
        <p:spPr>
          <a:xfrm>
            <a:off x="1286359" y="542441"/>
            <a:ext cx="7842143" cy="26812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Shape how the world learns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6B6FA1-657B-A650-8780-B8E28A5B9AE9}"/>
              </a:ext>
            </a:extLst>
          </p:cNvPr>
          <p:cNvSpPr txBox="1"/>
          <p:nvPr/>
        </p:nvSpPr>
        <p:spPr>
          <a:xfrm>
            <a:off x="997703" y="3435340"/>
            <a:ext cx="8291594" cy="258532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Share training that strengthens global kidney care</a:t>
            </a:r>
            <a:endParaRPr lang="en-GB" sz="54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96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Aptos</vt:lpstr>
      <vt:lpstr>Basier Circle Medium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3</cp:revision>
  <dcterms:created xsi:type="dcterms:W3CDTF">2025-11-14T11:11:22Z</dcterms:created>
  <dcterms:modified xsi:type="dcterms:W3CDTF">2025-11-18T13:39:04Z</dcterms:modified>
</cp:coreProperties>
</file>